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E8456-5036-4F71-B0A4-9F92E906A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5AD28D-02A6-4573-A399-EF769469A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ABEB02-3695-407C-9A8E-113ACCAF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5DF-2290-4BB4-BB7E-44B77AB2C7D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70C696-B3E6-4A20-9B49-8B7471B1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709824-1FCF-4608-B90B-894B36081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DEC0-A94B-4BBB-BD6B-535D8BF4B3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8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FE003-85D9-4822-8A1F-BA1345A2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A14B63-FAD2-47B6-B9A1-A60C83379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3F8781-0B7A-4BB6-815C-90911E1D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5DF-2290-4BB4-BB7E-44B77AB2C7D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6ED5CD-0BE1-4A9B-B715-7CB07F02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81CC47-361C-44C8-A327-52DF5586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DEC0-A94B-4BBB-BD6B-535D8BF4B3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9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212EBEE-EE09-4EEF-9F48-66E0F0A4F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38F45-AD5F-49F3-BDAC-BFFE30F3F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C6D467-7961-4ADA-973C-463C7BA9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5DF-2290-4BB4-BB7E-44B77AB2C7D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30C9CB-E5F1-4FAF-9CCD-3413BC36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58754F-6E8D-476C-B08D-24814241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DEC0-A94B-4BBB-BD6B-535D8BF4B3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3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EDDFF-AE5A-4FA8-9B32-4B1FCFC7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CF4628-CE95-4877-B3CB-23E742D4F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99500E-45EC-4435-8D39-945BBB4C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5DF-2290-4BB4-BB7E-44B77AB2C7D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33314-DBF7-4EAC-A7C5-1C08DFDD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E3D1F9-7688-4F77-82DC-6C1C0E5B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DEC0-A94B-4BBB-BD6B-535D8BF4B3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5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0C48A-60E1-4B6A-8A16-B5104AA2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B5A065-6201-4290-B2AF-437EE5BC2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C911C6-65FA-436C-8608-77537E88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5DF-2290-4BB4-BB7E-44B77AB2C7D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1DA6B-2E54-4F3F-910E-3135E804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D052E-716F-49B0-9EF0-F48A7EAE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DEC0-A94B-4BBB-BD6B-535D8BF4B3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2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AE510D-7E73-49C5-AFC3-56DF0372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9516A9-1694-4E45-87AC-77CC40612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B154B5-F581-400D-9528-ED979219D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7D7A1B-4627-4C8D-AC97-C1314010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5DF-2290-4BB4-BB7E-44B77AB2C7D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62386E-BBCD-4AAB-828F-0FA56BE1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086F78-1493-4D59-9AE1-742C622C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DEC0-A94B-4BBB-BD6B-535D8BF4B3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4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4E3123-B6FD-459E-9D5F-C9609D3B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680A27-06C5-4B50-A91B-BE32BEA7B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A68F26-FFA6-4094-A5D6-30D02291B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6E89DF-8329-40CC-BD26-18610D0D6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546710-2A6E-463C-BF43-2B5F15ED8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BB3CDD-269B-4B35-82D2-442DD783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5DF-2290-4BB4-BB7E-44B77AB2C7D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BCABE6-4BE3-45ED-9BAE-9A02DC42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D0CEBFD-FE1A-4BCF-A15D-43B4BC5F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DEC0-A94B-4BBB-BD6B-535D8BF4B3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C44C07-AFBD-4C68-8F68-B369FEB1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9293F2-D23A-46E4-84C9-932A6C29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5DF-2290-4BB4-BB7E-44B77AB2C7D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B539FA-8215-447C-AA6B-04972BCA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EAC7CD-0F25-4310-9A84-CE938D8C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DEC0-A94B-4BBB-BD6B-535D8BF4B3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1A1BE0-7C4C-41B8-96EA-801D8E88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5DF-2290-4BB4-BB7E-44B77AB2C7D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359AA7-1270-408E-99D4-E662DCE4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940317-9E77-4BE4-A77D-4F6D5E21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DEC0-A94B-4BBB-BD6B-535D8BF4B3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8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48F2CE-3219-4064-A8F1-CE4E5FC9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038B70-2EE1-4656-9F13-8765D564C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AF4D18-0E51-405A-9885-6BEB5ADDD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94652D-6F88-4B1C-8261-95DD7CC8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5DF-2290-4BB4-BB7E-44B77AB2C7D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E8B8FF-3BEF-422A-8F1F-06164E97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501CD9-B362-423D-8A12-F9CA323A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DEC0-A94B-4BBB-BD6B-535D8BF4B3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E410D-7C9C-4B0A-9EE7-A7734061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32787EA-ADBD-462F-BEEC-C9F77F32F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56E792-9B16-4F39-86D3-20322484C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C1FA01-800B-4653-96C1-AA992BDA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85DF-2290-4BB4-BB7E-44B77AB2C7D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5C9343-3E8D-4209-8211-5C5F3C75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ED6BA9-69F2-4BAC-9B51-D233E164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DEC0-A94B-4BBB-BD6B-535D8BF4B3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5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9FA7151-3AA5-4E81-A180-9FD4C5A2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19992C-F1C6-4E72-8280-52BE26957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4219CF-A410-4CE6-9442-71A3EDA33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D85DF-2290-4BB4-BB7E-44B77AB2C7D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F11582-932C-4C98-83F2-2A800A502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3CFF27-B11B-4038-8D6A-CF67E5C84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DEC0-A94B-4BBB-BD6B-535D8BF4B3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0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A98C2-CDBA-4C6C-A1BD-21FE4A8A0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035" y="271671"/>
            <a:ext cx="11781182" cy="323829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APPROCHE RADIO-THERAPEUTIQUE DEVANT UNE TUMEUR RENALE SOLIDE DE L’ADULTE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AB5BF2-3FAE-4DF9-8561-C5351DB09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4" y="4293704"/>
            <a:ext cx="11781181" cy="22926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2500" lnSpcReduction="10000"/>
          </a:bodyPr>
          <a:lstStyle/>
          <a:p>
            <a:r>
              <a:rPr lang="fr-F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Frederick TSHIBASU TSHIENDA MD</a:t>
            </a:r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Specialiste en Radiodiagnostic et Imagerie Médicale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Premier Vice président de la societé Congolaise de Radiologie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Département  de Radiologie et d’Imagerie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Medicale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Cliniques universitaires de Kinshasa/Unikin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0104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DE024-6895-404A-A397-A0FC44AD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39BCD4-E743-4E93-8FA5-55A891D2F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E2D40A-72FA-4D8F-9B70-636487B6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224196"/>
            <a:ext cx="11807687" cy="64096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3566895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99DA3-E83E-404E-89AC-FE9107F9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148CAC-238C-4655-87BE-8BE01C19D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19270"/>
            <a:ext cx="11794435" cy="6626088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C010D3-04CA-48F3-8881-E0513C17E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92" y="365125"/>
            <a:ext cx="11272216" cy="4351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41134B-D050-416D-9805-B90665EF1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92" y="5462588"/>
            <a:ext cx="11272216" cy="103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5605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D5C7EB-1528-41C8-BDB5-4CF1AC52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27CBF1-EC1C-4B84-A8DC-F5861A8B8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2000" cy="67386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32A41F-A481-4F5E-8DEC-23FEB4527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7" y="230188"/>
            <a:ext cx="11736561" cy="20359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3EBAAD2-9A77-42F8-8750-AA93C04F3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47" y="2609850"/>
            <a:ext cx="11736561" cy="20308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C618E2-682E-4D8B-9E9C-597991C0A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47" y="5117962"/>
            <a:ext cx="11736560" cy="162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8004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4B809-9229-40B7-842E-3C02ADFA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2D8D36-12E9-4D3C-BF80-3EFBF06D1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AFE225-C299-4D02-AE26-FBF9E912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72" y="119270"/>
            <a:ext cx="11944557" cy="64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40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866D1-20BF-4742-91F3-0977C024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DC7A6-F0D2-464B-B7A9-87FA30BF1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5548"/>
            <a:ext cx="12192000" cy="5181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66EB73-390F-4CC0-AC3D-FF82D4A02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7" y="1954833"/>
            <a:ext cx="11614946" cy="4686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2886466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DCDBA0-34FE-4125-84B6-6D0F1341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FD3753-21DC-4055-80EB-1BEFA1DD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966A28-594C-4A93-9F26-BA93B6ACB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80" y="365125"/>
            <a:ext cx="11121794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3250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6EC26-B736-4B2F-B679-BBAF563C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7CAE76-D0B9-45B7-90D1-B6A8D7F7D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99B15A-7E58-4C44-B1F6-6D4B43260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83" y="218694"/>
            <a:ext cx="10680217" cy="67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4015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2DEE6F-D5AF-4B11-912E-9DAE1449FA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B1FDF-3DA7-470E-873F-07DF5361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endParaRPr lang="fr-FR" sz="8800" dirty="0"/>
          </a:p>
          <a:p>
            <a:pPr algn="ctr"/>
            <a:r>
              <a:rPr lang="fr-FR" sz="8800" dirty="0"/>
              <a:t>FIN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3922004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A86A34-5580-4047-B854-311C66B1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9" y="112643"/>
            <a:ext cx="11847443" cy="13255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5C110-6752-4577-8A83-034DB793D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825625"/>
            <a:ext cx="11847444" cy="491973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PROPOSITION DE LA CLASSIFICATION PRATIQUE </a:t>
            </a:r>
          </a:p>
          <a:p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ALGORITHME DE PEC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6267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08D0EF-8B37-4184-A140-B56E8924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285C50-D018-46D5-B8AC-08F941720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640646-ABF4-407E-B269-B05149225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637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77ED6-0B44-4B0B-A248-A1A1552E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A2E85A-AB07-446C-B1C9-59043969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7C17EC-85EC-4C7A-921E-03ACB4A91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8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032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46E56-A0B5-4AC4-89CA-3461ABCE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03" y="119270"/>
            <a:ext cx="11804167" cy="157141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I.PROPOSITION DE LA CLASSIFICATION DES MASSES SOLIDES DU REIN  CHEZ L’ADULTE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1F503E-6F2A-43DF-A769-22397170A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03" y="1825624"/>
            <a:ext cx="11787393" cy="491310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3047D4-BACD-4BA4-B62B-A8FDD3267F59}"/>
              </a:ext>
            </a:extLst>
          </p:cNvPr>
          <p:cNvSpPr/>
          <p:nvPr/>
        </p:nvSpPr>
        <p:spPr>
          <a:xfrm>
            <a:off x="202303" y="1825624"/>
            <a:ext cx="11804166" cy="1093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1.PSEUDO TUMEURS = TYPE 1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4BD16-31BA-4463-804C-D6A9C10B30D7}"/>
              </a:ext>
            </a:extLst>
          </p:cNvPr>
          <p:cNvSpPr/>
          <p:nvPr/>
        </p:nvSpPr>
        <p:spPr>
          <a:xfrm>
            <a:off x="202303" y="3164974"/>
            <a:ext cx="11787393" cy="878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2.TUMEURS TYPIQUEMENT BENIGNES = TYPE</a:t>
            </a:r>
            <a:r>
              <a:rPr lang="fr-FR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71894D-26BD-4F33-8484-9D3667C140E9}"/>
              </a:ext>
            </a:extLst>
          </p:cNvPr>
          <p:cNvSpPr/>
          <p:nvPr/>
        </p:nvSpPr>
        <p:spPr>
          <a:xfrm>
            <a:off x="202303" y="4282176"/>
            <a:ext cx="11787393" cy="1093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dirty="0">
                <a:solidFill>
                  <a:schemeClr val="tx1"/>
                </a:solidFill>
              </a:rPr>
              <a:t>3.TUMEURS  RENALES INDETERMINEES= TYPE 3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4D0859-672F-4E43-8721-4216AE12673F}"/>
              </a:ext>
            </a:extLst>
          </p:cNvPr>
          <p:cNvSpPr/>
          <p:nvPr/>
        </p:nvSpPr>
        <p:spPr>
          <a:xfrm>
            <a:off x="202303" y="5852173"/>
            <a:ext cx="11787393" cy="878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4.CARCINOME A CELLULES RENALES TYPIQUES =TYPE 4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142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9131D-60C1-4346-B685-B27666FA6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PSEUDOTUMEURS DE TYPE 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3804E8-3919-4FD1-94E8-24E825A72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4270"/>
            <a:ext cx="12192000" cy="548372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4D67DA-CFED-474C-8251-B94990181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513"/>
            <a:ext cx="8269357" cy="26366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E6839BF-F367-43A7-B950-43D12ECD0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478" y="4340572"/>
            <a:ext cx="9997522" cy="25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1433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731FC-A9EC-4772-80EB-6C8659911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B3B389-BDFD-4DE8-A5C3-F8DCC514F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777A04-9299-49E7-B37E-FE21938CC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0"/>
            <a:ext cx="11353800" cy="691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916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8EA3B1-62BC-47E9-B230-98A6A93E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7398CC-5A16-4D15-9C18-11C82E8BA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9C000E-793E-4BEB-898A-884548373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953" y="248478"/>
            <a:ext cx="12269953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05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342C85-6B12-463C-B991-AE412919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251791"/>
            <a:ext cx="11847444" cy="143889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F3FDAA-2F76-43B9-9681-B4B76D2CF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825625"/>
            <a:ext cx="11847444" cy="478058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8CC644-9DBF-42B5-822D-7CD4376D9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81" y="2035072"/>
            <a:ext cx="11375237" cy="33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8915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105</Words>
  <Application>Microsoft Office PowerPoint</Application>
  <PresentationFormat>Grand écran</PresentationFormat>
  <Paragraphs>18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Thème Office</vt:lpstr>
      <vt:lpstr>APPROCHE RADIO-THERAPEUTIQUE DEVANT UNE TUMEUR RENALE SOLIDE DE L’ADULTE</vt:lpstr>
      <vt:lpstr>SOMMAIRE </vt:lpstr>
      <vt:lpstr>Présentation PowerPoint</vt:lpstr>
      <vt:lpstr>Présentation PowerPoint</vt:lpstr>
      <vt:lpstr>I.PROPOSITION DE LA CLASSIFICATION DES MASSES SOLIDES DU REIN  CHEZ L’ADULTE</vt:lpstr>
      <vt:lpstr>PSEUDOTUMEURS DE TYPE 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frederick tshibasu tshienda</dc:creator>
  <cp:lastModifiedBy>frederick tshibasu tshienda</cp:lastModifiedBy>
  <cp:revision>14</cp:revision>
  <dcterms:created xsi:type="dcterms:W3CDTF">2023-01-18T07:17:34Z</dcterms:created>
  <dcterms:modified xsi:type="dcterms:W3CDTF">2023-01-18T07:57:58Z</dcterms:modified>
</cp:coreProperties>
</file>